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8" r:id="rId2"/>
    <p:sldId id="256" r:id="rId3"/>
    <p:sldId id="257" r:id="rId4"/>
    <p:sldId id="274" r:id="rId5"/>
    <p:sldId id="259" r:id="rId6"/>
    <p:sldId id="267" r:id="rId7"/>
    <p:sldId id="260" r:id="rId8"/>
    <p:sldId id="261" r:id="rId9"/>
    <p:sldId id="269" r:id="rId10"/>
    <p:sldId id="270" r:id="rId11"/>
    <p:sldId id="271" r:id="rId12"/>
    <p:sldId id="272" r:id="rId13"/>
    <p:sldId id="268" r:id="rId14"/>
    <p:sldId id="262" r:id="rId15"/>
    <p:sldId id="263" r:id="rId16"/>
    <p:sldId id="264" r:id="rId17"/>
    <p:sldId id="265" r:id="rId18"/>
    <p:sldId id="273" r:id="rId19"/>
    <p:sldId id="26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7"/>
    <a:srgbClr val="F2F2F2"/>
    <a:srgbClr val="9537CB"/>
    <a:srgbClr val="A64BDB"/>
    <a:srgbClr val="9237CB"/>
    <a:srgbClr val="FAFAFA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00000-0000-0000-0000-000000000000}" v="71" dt="2021-05-02T13:42:32.738"/>
    <p1510:client id="{040958E7-9F57-5FD7-903F-D21B2DBD2704}" v="97" dt="2021-04-30T21:01:31.500"/>
    <p1510:client id="{19917931-2D6E-365B-0620-D62C5CC309FC}" v="15" dt="2021-05-01T20:32:58.440"/>
    <p1510:client id="{2636B2B8-EA49-B213-A587-DB04145F3A83}" v="6" dt="2021-04-21T06:32:01.762"/>
    <p1510:client id="{2F3E4C6C-A177-63DA-09C6-9E7F572EBDA9}" v="1" dt="2021-05-02T14:47:16.305"/>
    <p1510:client id="{42D6BF9F-70B9-B000-FE10-4F649E93276B}" v="163" dt="2021-04-19T18:14:31.162"/>
    <p1510:client id="{51E8B67A-BF38-A9E2-C53D-552E31D9AC10}" v="290" dt="2021-04-19T19:02:01.161"/>
    <p1510:client id="{62DF89EF-9AA2-4F18-AC82-2BD7ED7933F0}" v="70" dt="2021-04-19T17:22:14.581"/>
    <p1510:client id="{8ADBBF9F-A065-B000-FE10-49B69B9A56F9}" v="16" dt="2021-04-19T19:15:00.558"/>
    <p1510:client id="{8EFEE9F8-C4EE-6212-D7FC-E52D9B729E26}" v="35" dt="2021-04-19T17:32:18.024"/>
    <p1510:client id="{9D314B2D-170B-255C-9F80-8FB2F7C64973}" v="484" dt="2021-04-30T19:16:04.479"/>
    <p1510:client id="{C83D6F77-667B-8E3A-B3B4-D6B373D14546}" v="49" dt="2021-05-01T20:11:38.263"/>
    <p1510:client id="{E1BE74E7-02FA-2D0B-6B24-19432A5ED32C}" v="69" dt="2021-04-30T15:49:03.9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183AAA-DCE4-449D-AF9C-64346633C5F6}" type="datetimeFigureOut">
              <a:rPr lang="en-US"/>
              <a:t>5/2/2021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88A92-B5A0-484F-847F-1D85FFF6959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24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apis.com/css?family=Nunito:300,400,600,700,800&amp;subset=latin-ext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Font : </a:t>
            </a:r>
            <a:r>
              <a:rPr lang="en-US">
                <a:hlinkClick r:id="rId3"/>
              </a:rPr>
              <a:t>https://fonts.googleapis.com/css?family=Nunito:300,400,600,700,800&amp;subset=latin-ext</a:t>
            </a:r>
            <a:endParaRPr lang="en-US"/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88A92-B5A0-484F-847F-1D85FFF6959A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418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Icon&#10;&#10;Description automatically generated">
            <a:extLst>
              <a:ext uri="{FF2B5EF4-FFF2-40B4-BE49-F238E27FC236}">
                <a16:creationId xmlns:a16="http://schemas.microsoft.com/office/drawing/2014/main" id="{51BA3B63-F3C5-4C8D-AF88-34A90AD27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078" y="208948"/>
            <a:ext cx="7151392" cy="640264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A117D06E-BFC2-4752-AAE2-8DD7F22E6E46}"/>
              </a:ext>
            </a:extLst>
          </p:cNvPr>
          <p:cNvSpPr/>
          <p:nvPr/>
        </p:nvSpPr>
        <p:spPr>
          <a:xfrm>
            <a:off x="364958" y="204537"/>
            <a:ext cx="11389894" cy="6406815"/>
          </a:xfrm>
          <a:prstGeom prst="rect">
            <a:avLst/>
          </a:prstGeom>
          <a:solidFill>
            <a:srgbClr val="F2F2F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4" name="Picture 3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EC975D3-2944-4C90-940A-E2D444AB3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279" y="643467"/>
            <a:ext cx="2116683" cy="2475653"/>
          </a:xfrm>
          <a:prstGeom prst="rect">
            <a:avLst/>
          </a:prstGeom>
        </p:spPr>
      </p:pic>
      <p:pic>
        <p:nvPicPr>
          <p:cNvPr id="35" name="Picture 34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540EE779-0C6B-4456-9AC9-FAAEC4DBE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3673" y="650497"/>
            <a:ext cx="2512593" cy="246862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363121C-B044-4034-851A-4ECF162AB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159" y="3748194"/>
            <a:ext cx="1853723" cy="2471631"/>
          </a:xfrm>
          <a:prstGeom prst="rect">
            <a:avLst/>
          </a:prstGeom>
        </p:spPr>
      </p:pic>
      <p:pic>
        <p:nvPicPr>
          <p:cNvPr id="37" name="Picture 3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23224DE-487C-4AEB-80CF-11B96EAC7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8011" y="650497"/>
            <a:ext cx="1880233" cy="5571066"/>
          </a:xfrm>
          <a:prstGeom prst="rect">
            <a:avLst/>
          </a:prstGeom>
        </p:spPr>
      </p:pic>
      <p:pic>
        <p:nvPicPr>
          <p:cNvPr id="38" name="Picture 3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2D983D1-B331-4818-869C-9C55FDE14F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2884" y="3755224"/>
            <a:ext cx="2874170" cy="246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8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8D9D0A-77E8-43FF-BC68-5972D3E1C7D3}"/>
              </a:ext>
            </a:extLst>
          </p:cNvPr>
          <p:cNvSpPr txBox="1"/>
          <p:nvPr/>
        </p:nvSpPr>
        <p:spPr>
          <a:xfrm>
            <a:off x="638882" y="639193"/>
            <a:ext cx="4008839" cy="357351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r>
              <a:rPr lang="en-US" sz="3600" b="1">
                <a:latin typeface="Calibri Light"/>
                <a:ea typeface="+mj-ea"/>
                <a:cs typeface="Calibri Light"/>
              </a:rPr>
              <a:t>Use cases</a:t>
            </a:r>
            <a:endParaRPr lang="en-US" sz="3600">
              <a:ea typeface="+mn-lt"/>
              <a:cs typeface="+mn-lt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DD6AF8F-7D64-4BAA-BFC8-D25677504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703" y="2311536"/>
            <a:ext cx="5696903" cy="249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44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8D9D0A-77E8-43FF-BC68-5972D3E1C7D3}"/>
              </a:ext>
            </a:extLst>
          </p:cNvPr>
          <p:cNvSpPr txBox="1"/>
          <p:nvPr/>
        </p:nvSpPr>
        <p:spPr>
          <a:xfrm>
            <a:off x="638882" y="639193"/>
            <a:ext cx="4008839" cy="357351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r>
              <a:rPr lang="en-US" sz="3600" b="1">
                <a:latin typeface="Calibri Light"/>
                <a:ea typeface="+mj-ea"/>
                <a:cs typeface="Calibri Light"/>
              </a:rPr>
              <a:t>Use cases</a:t>
            </a:r>
            <a:endParaRPr lang="en-US" sz="3600">
              <a:ea typeface="+mn-lt"/>
              <a:cs typeface="+mn-lt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4686466B-3882-4D91-AC36-9C95092CC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959" y="2070835"/>
            <a:ext cx="7662581" cy="251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5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8D9D0A-77E8-43FF-BC68-5972D3E1C7D3}"/>
              </a:ext>
            </a:extLst>
          </p:cNvPr>
          <p:cNvSpPr txBox="1"/>
          <p:nvPr/>
        </p:nvSpPr>
        <p:spPr>
          <a:xfrm>
            <a:off x="638882" y="639193"/>
            <a:ext cx="4008839" cy="357351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r>
              <a:rPr lang="en-US" sz="3600" b="1">
                <a:latin typeface="Calibri Light"/>
                <a:ea typeface="+mj-ea"/>
                <a:cs typeface="Calibri Light"/>
              </a:rPr>
              <a:t>Use cases</a:t>
            </a:r>
            <a:endParaRPr lang="en-US" sz="3600">
              <a:ea typeface="+mn-lt"/>
              <a:cs typeface="+mn-lt"/>
            </a:endParaRPr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F75FED3F-F655-4F9B-A82B-908615B6A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547" y="1993247"/>
            <a:ext cx="7897904" cy="36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79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DCCF48-A7E5-4FAB-B889-AD10FD13B746}"/>
              </a:ext>
            </a:extLst>
          </p:cNvPr>
          <p:cNvSpPr txBox="1"/>
          <p:nvPr/>
        </p:nvSpPr>
        <p:spPr>
          <a:xfrm>
            <a:off x="8417632" y="131193"/>
            <a:ext cx="1645644" cy="75834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Calibri Light"/>
                <a:ea typeface="+mj-ea"/>
                <a:cs typeface="Calibri Light"/>
              </a:rPr>
              <a:t>Logo</a:t>
            </a:r>
            <a:endParaRPr lang="en-US" dirty="0">
              <a:ea typeface="+mj-ea"/>
              <a:cs typeface="Calibri" panose="020F0502020204030204"/>
            </a:endParaRPr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5" descr="Icon&#10;&#10;Description automatically generated">
            <a:extLst>
              <a:ext uri="{FF2B5EF4-FFF2-40B4-BE49-F238E27FC236}">
                <a16:creationId xmlns:a16="http://schemas.microsoft.com/office/drawing/2014/main" id="{736648F2-EB27-48A0-9356-97277BA79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5381" y="1021079"/>
            <a:ext cx="1784529" cy="15922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876AB7-0B87-416F-B7E2-B0F38A83CF64}"/>
              </a:ext>
            </a:extLst>
          </p:cNvPr>
          <p:cNvSpPr txBox="1"/>
          <p:nvPr/>
        </p:nvSpPr>
        <p:spPr>
          <a:xfrm>
            <a:off x="7708548" y="2840526"/>
            <a:ext cx="2947394" cy="75834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>
                <a:latin typeface="Calibri Light"/>
                <a:ea typeface="+mj-ea"/>
                <a:cs typeface="Calibri Light"/>
              </a:rPr>
              <a:t>Color typography</a:t>
            </a:r>
            <a:endParaRPr lang="en-US">
              <a:ea typeface="+mj-ea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FBB26FB-7BE0-446F-A1A3-245907093A53}"/>
              </a:ext>
            </a:extLst>
          </p:cNvPr>
          <p:cNvSpPr/>
          <p:nvPr/>
        </p:nvSpPr>
        <p:spPr>
          <a:xfrm>
            <a:off x="6750050" y="3871383"/>
            <a:ext cx="910166" cy="910166"/>
          </a:xfrm>
          <a:prstGeom prst="roundRect">
            <a:avLst/>
          </a:prstGeom>
          <a:solidFill>
            <a:srgbClr val="9237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F68538-5D09-4ED0-AD2C-A1D7DAFEB7E4}"/>
              </a:ext>
            </a:extLst>
          </p:cNvPr>
          <p:cNvSpPr txBox="1"/>
          <p:nvPr/>
        </p:nvSpPr>
        <p:spPr>
          <a:xfrm>
            <a:off x="6618817" y="4914899"/>
            <a:ext cx="11662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nsolas"/>
              </a:rPr>
              <a:t>#9237cb</a:t>
            </a:r>
            <a:endParaRPr lang="en-US">
              <a:cs typeface="Calibri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E1BFA8B-BC63-4AC6-A446-2C7A3979B9BA}"/>
              </a:ext>
            </a:extLst>
          </p:cNvPr>
          <p:cNvSpPr/>
          <p:nvPr/>
        </p:nvSpPr>
        <p:spPr>
          <a:xfrm>
            <a:off x="8051800" y="3881965"/>
            <a:ext cx="910166" cy="910166"/>
          </a:xfrm>
          <a:prstGeom prst="roundRect">
            <a:avLst/>
          </a:prstGeom>
          <a:solidFill>
            <a:srgbClr val="A64B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DE52B3-7E5B-4DE5-8A09-D69A67246729}"/>
              </a:ext>
            </a:extLst>
          </p:cNvPr>
          <p:cNvSpPr txBox="1"/>
          <p:nvPr/>
        </p:nvSpPr>
        <p:spPr>
          <a:xfrm>
            <a:off x="7920567" y="4925481"/>
            <a:ext cx="11662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nsolas"/>
              </a:rPr>
              <a:t>#</a:t>
            </a:r>
            <a:r>
              <a:rPr lang="en-US">
                <a:ea typeface="+mn-lt"/>
                <a:cs typeface="+mn-lt"/>
              </a:rPr>
              <a:t>a64bdb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E6A23DC-685A-4901-9FFB-F3FD6274D32D}"/>
              </a:ext>
            </a:extLst>
          </p:cNvPr>
          <p:cNvSpPr/>
          <p:nvPr/>
        </p:nvSpPr>
        <p:spPr>
          <a:xfrm>
            <a:off x="9321799" y="3850216"/>
            <a:ext cx="910166" cy="910166"/>
          </a:xfrm>
          <a:prstGeom prst="roundRect">
            <a:avLst/>
          </a:prstGeom>
          <a:solidFill>
            <a:srgbClr val="33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313AA1-DE8F-42D1-AD62-C65750A4136E}"/>
              </a:ext>
            </a:extLst>
          </p:cNvPr>
          <p:cNvSpPr txBox="1"/>
          <p:nvPr/>
        </p:nvSpPr>
        <p:spPr>
          <a:xfrm>
            <a:off x="9190566" y="4893732"/>
            <a:ext cx="11662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nsolas"/>
              </a:rPr>
              <a:t>#333333</a:t>
            </a:r>
            <a:endParaRPr lang="en-US">
              <a:cs typeface="Calibri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827D82D-3B43-4942-A764-6401A9606DA1}"/>
              </a:ext>
            </a:extLst>
          </p:cNvPr>
          <p:cNvSpPr/>
          <p:nvPr/>
        </p:nvSpPr>
        <p:spPr>
          <a:xfrm>
            <a:off x="10623549" y="3860798"/>
            <a:ext cx="910166" cy="910166"/>
          </a:xfrm>
          <a:prstGeom prst="round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88C34C-A785-4396-A347-5BD48796B84A}"/>
              </a:ext>
            </a:extLst>
          </p:cNvPr>
          <p:cNvSpPr txBox="1"/>
          <p:nvPr/>
        </p:nvSpPr>
        <p:spPr>
          <a:xfrm>
            <a:off x="10492316" y="4904314"/>
            <a:ext cx="11662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onsolas"/>
              </a:rPr>
              <a:t>#fafafa</a:t>
            </a:r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511CCB-4461-455B-8381-1878490C8343}"/>
              </a:ext>
            </a:extLst>
          </p:cNvPr>
          <p:cNvSpPr txBox="1"/>
          <p:nvPr/>
        </p:nvSpPr>
        <p:spPr>
          <a:xfrm>
            <a:off x="7301721" y="5766022"/>
            <a:ext cx="402656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>
                <a:latin typeface="Nunito"/>
              </a:rPr>
              <a:t>Font family:  Nunito</a:t>
            </a:r>
            <a:endParaRPr lang="en-US" sz="3200">
              <a:latin typeface="Nunito"/>
              <a:ea typeface="+mn-lt"/>
              <a:cs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8D9D0A-77E8-43FF-BC68-5972D3E1C7D3}"/>
              </a:ext>
            </a:extLst>
          </p:cNvPr>
          <p:cNvSpPr txBox="1"/>
          <p:nvPr/>
        </p:nvSpPr>
        <p:spPr>
          <a:xfrm>
            <a:off x="638882" y="639193"/>
            <a:ext cx="4008839" cy="357351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r>
              <a:rPr lang="en-US" sz="3600" b="1">
                <a:latin typeface="Calibri Light"/>
                <a:ea typeface="+mj-ea"/>
                <a:cs typeface="Calibri Light"/>
              </a:rPr>
              <a:t>Visual Identity</a:t>
            </a:r>
            <a:endParaRPr lang="en-US"/>
          </a:p>
        </p:txBody>
      </p:sp>
      <p:pic>
        <p:nvPicPr>
          <p:cNvPr id="6" name="Picture 6" descr="Logo&#10;&#10;Description automatically generated">
            <a:extLst>
              <a:ext uri="{FF2B5EF4-FFF2-40B4-BE49-F238E27FC236}">
                <a16:creationId xmlns:a16="http://schemas.microsoft.com/office/drawing/2014/main" id="{C7088AB8-5A3D-4397-8EE6-52DACA4C6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900" y="896001"/>
            <a:ext cx="1981200" cy="1711082"/>
          </a:xfrm>
          <a:prstGeom prst="rect">
            <a:avLst/>
          </a:prstGeom>
        </p:spPr>
      </p:pic>
      <p:pic>
        <p:nvPicPr>
          <p:cNvPr id="7" name="Picture 7" descr="Icon&#10;&#10;Description automatically generated">
            <a:extLst>
              <a:ext uri="{FF2B5EF4-FFF2-40B4-BE49-F238E27FC236}">
                <a16:creationId xmlns:a16="http://schemas.microsoft.com/office/drawing/2014/main" id="{E5E392B5-9B5F-4E2C-A26A-1DC76CB57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733" y="874835"/>
            <a:ext cx="2055285" cy="1742833"/>
          </a:xfrm>
          <a:prstGeom prst="rect">
            <a:avLst/>
          </a:prstGeom>
        </p:spPr>
      </p:pic>
      <p:pic>
        <p:nvPicPr>
          <p:cNvPr id="8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1D011188-4B45-472C-894D-975B7DBB1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4233" y="874835"/>
            <a:ext cx="1854200" cy="1615832"/>
          </a:xfrm>
          <a:prstGeom prst="rect">
            <a:avLst/>
          </a:prstGeom>
        </p:spPr>
      </p:pic>
      <p:sp>
        <p:nvSpPr>
          <p:cNvPr id="18" name="Plus Sign 17">
            <a:extLst>
              <a:ext uri="{FF2B5EF4-FFF2-40B4-BE49-F238E27FC236}">
                <a16:creationId xmlns:a16="http://schemas.microsoft.com/office/drawing/2014/main" id="{593FF4AE-E963-4811-81DB-C1E437D2C534}"/>
              </a:ext>
            </a:extLst>
          </p:cNvPr>
          <p:cNvSpPr/>
          <p:nvPr/>
        </p:nvSpPr>
        <p:spPr>
          <a:xfrm>
            <a:off x="2045758" y="1379009"/>
            <a:ext cx="910166" cy="910166"/>
          </a:xfrm>
          <a:prstGeom prst="mathPlus">
            <a:avLst/>
          </a:prstGeom>
          <a:solidFill>
            <a:srgbClr val="9537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lus Sign 22">
            <a:extLst>
              <a:ext uri="{FF2B5EF4-FFF2-40B4-BE49-F238E27FC236}">
                <a16:creationId xmlns:a16="http://schemas.microsoft.com/office/drawing/2014/main" id="{8F48A441-2119-449C-8A08-1324F274A112}"/>
              </a:ext>
            </a:extLst>
          </p:cNvPr>
          <p:cNvSpPr/>
          <p:nvPr/>
        </p:nvSpPr>
        <p:spPr>
          <a:xfrm>
            <a:off x="4606923" y="1368425"/>
            <a:ext cx="910166" cy="910166"/>
          </a:xfrm>
          <a:prstGeom prst="mathPlus">
            <a:avLst/>
          </a:prstGeom>
          <a:solidFill>
            <a:srgbClr val="9537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quals 18">
            <a:extLst>
              <a:ext uri="{FF2B5EF4-FFF2-40B4-BE49-F238E27FC236}">
                <a16:creationId xmlns:a16="http://schemas.microsoft.com/office/drawing/2014/main" id="{C8BDFA81-B70D-4FBD-8885-405B532CC330}"/>
              </a:ext>
            </a:extLst>
          </p:cNvPr>
          <p:cNvSpPr/>
          <p:nvPr/>
        </p:nvSpPr>
        <p:spPr>
          <a:xfrm>
            <a:off x="6802966" y="1384299"/>
            <a:ext cx="910166" cy="910166"/>
          </a:xfrm>
          <a:prstGeom prst="mathEqual">
            <a:avLst/>
          </a:prstGeom>
          <a:solidFill>
            <a:srgbClr val="9537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31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2E39FC-0F92-4B37-A83E-FDABDEDC074A}"/>
              </a:ext>
            </a:extLst>
          </p:cNvPr>
          <p:cNvSpPr txBox="1"/>
          <p:nvPr/>
        </p:nvSpPr>
        <p:spPr>
          <a:xfrm>
            <a:off x="638882" y="639193"/>
            <a:ext cx="3571810" cy="357351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>
                <a:latin typeface="+mj-lt"/>
                <a:ea typeface="+mj-ea"/>
                <a:cs typeface="+mj-cs"/>
              </a:rPr>
              <a:t>Technology used</a:t>
            </a:r>
            <a:endParaRPr lang="en-US" sz="3600" kern="1200">
              <a:latin typeface="+mj-lt"/>
              <a:ea typeface="+mj-ea"/>
              <a:cs typeface="Calibri Light"/>
            </a:endParaRPr>
          </a:p>
        </p:txBody>
      </p:sp>
      <p:sp>
        <p:nvSpPr>
          <p:cNvPr id="3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69A9DE08-1A3D-43A9-977E-DE5987D27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1" y="1110498"/>
            <a:ext cx="8144433" cy="464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4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2E39FC-0F92-4B37-A83E-FDABDEDC074A}"/>
              </a:ext>
            </a:extLst>
          </p:cNvPr>
          <p:cNvSpPr txBox="1"/>
          <p:nvPr/>
        </p:nvSpPr>
        <p:spPr>
          <a:xfrm>
            <a:off x="638882" y="639193"/>
            <a:ext cx="3571810" cy="357351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>
                <a:latin typeface="+mj-lt"/>
                <a:ea typeface="+mj-ea"/>
                <a:cs typeface="+mj-cs"/>
              </a:rPr>
              <a:t>Database</a:t>
            </a:r>
            <a:endParaRPr lang="en-US" err="1">
              <a:ea typeface="+mj-ea"/>
            </a:endParaRPr>
          </a:p>
        </p:txBody>
      </p:sp>
      <p:sp>
        <p:nvSpPr>
          <p:cNvPr id="3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E76ACBDD-ABD7-499A-8933-833BEA6B4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665" y="-1726"/>
            <a:ext cx="8110817" cy="686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23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95F91D00-7FEF-4D53-8112-2B1152F5BB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7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2E39FC-0F92-4B37-A83E-FDABDEDC074A}"/>
              </a:ext>
            </a:extLst>
          </p:cNvPr>
          <p:cNvSpPr txBox="1"/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>
                <a:latin typeface="+mj-lt"/>
                <a:ea typeface="+mj-ea"/>
                <a:cs typeface="+mj-cs"/>
              </a:rPr>
              <a:t>Next step</a:t>
            </a:r>
            <a:endParaRPr lang="en-US">
              <a:ea typeface="+mj-ea"/>
            </a:endParaRPr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5D66B666-3B18-42DD-ABD6-870B7864F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5505"/>
            <a:ext cx="10512547" cy="4310144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4AF6064D-6560-47B1-AFB4-A84CA4041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89" y="1167063"/>
            <a:ext cx="2743200" cy="23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2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text, businesscard, envelope, vector graphics&#10;&#10;Description automatically generated">
            <a:extLst>
              <a:ext uri="{FF2B5EF4-FFF2-40B4-BE49-F238E27FC236}">
                <a16:creationId xmlns:a16="http://schemas.microsoft.com/office/drawing/2014/main" id="{7FF45CA4-E1A1-4C66-AC4C-6CCDC20F6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106" y="-4482"/>
            <a:ext cx="6911788" cy="687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91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2E39FC-0F92-4B37-A83E-FDABDEDC074A}"/>
              </a:ext>
            </a:extLst>
          </p:cNvPr>
          <p:cNvSpPr txBox="1"/>
          <p:nvPr/>
        </p:nvSpPr>
        <p:spPr>
          <a:xfrm>
            <a:off x="638882" y="639193"/>
            <a:ext cx="3571810" cy="357351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>
                <a:latin typeface="+mj-lt"/>
                <a:ea typeface="+mj-ea"/>
                <a:cs typeface="+mj-cs"/>
              </a:rPr>
              <a:t>Demonstration</a:t>
            </a:r>
            <a:endParaRPr lang="en-US" sz="3600" kern="1200" err="1">
              <a:latin typeface="+mj-lt"/>
              <a:ea typeface="+mj-ea"/>
              <a:cs typeface="Calibri Light"/>
            </a:endParaRPr>
          </a:p>
        </p:txBody>
      </p:sp>
      <p:sp>
        <p:nvSpPr>
          <p:cNvPr id="7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64811E-68B1-4993-A5A1-502D502FB565}"/>
              </a:ext>
            </a:extLst>
          </p:cNvPr>
          <p:cNvSpPr/>
          <p:nvPr/>
        </p:nvSpPr>
        <p:spPr>
          <a:xfrm>
            <a:off x="4977064" y="-6016"/>
            <a:ext cx="7208919" cy="685799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22481002-44F8-4B47-81B2-7B41C3EE2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138" y="910221"/>
            <a:ext cx="7214616" cy="505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71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A84B152-3496-4C52-AF08-97AFFC09D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6B2ADB95-0FA3-4BD7-A8AC-89D014A8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924DBCE-E731-4B22-8181-A39C1D862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630884" cy="630884"/>
          </a:xfrm>
          <a:prstGeom prst="ellipse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4CBF9756-6AC8-4C65-84DF-56FBFFA1D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0227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" name="Picture 3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84F22608-B1BB-4F78-A4F9-C36D20D95B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6" b="-4"/>
          <a:stretch/>
        </p:blipFill>
        <p:spPr>
          <a:xfrm>
            <a:off x="7751975" y="1075239"/>
            <a:ext cx="4128603" cy="4128603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D385988-EAAF-4C27-AF8A-2BFBECAF3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3621FD4-D14D-45D5-9A57-9A2DE5EA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B621D332-7329-4994-8836-C429A51B7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D20F754-35A9-4508-BE3C-C59996D14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BF155A-184A-48E9-A15F-CCC0E7D916A0}"/>
              </a:ext>
            </a:extLst>
          </p:cNvPr>
          <p:cNvSpPr txBox="1"/>
          <p:nvPr/>
        </p:nvSpPr>
        <p:spPr>
          <a:xfrm>
            <a:off x="638882" y="639193"/>
            <a:ext cx="4008839" cy="357351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r>
              <a:rPr lang="en-US" sz="3600" b="1">
                <a:latin typeface="Calibri Light"/>
                <a:ea typeface="+mj-ea"/>
                <a:cs typeface="Calibri Light"/>
              </a:rPr>
              <a:t>Mohammad Bdour</a:t>
            </a:r>
            <a:endParaRPr lang="en-US"/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D0AA4B41-743A-4D2D-8544-32C77CD9E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53" y="4298550"/>
            <a:ext cx="2743200" cy="23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BB787D-AF7C-4231-A88E-1AF418754844}"/>
              </a:ext>
            </a:extLst>
          </p:cNvPr>
          <p:cNvSpPr txBox="1"/>
          <p:nvPr/>
        </p:nvSpPr>
        <p:spPr>
          <a:xfrm>
            <a:off x="210909" y="524371"/>
            <a:ext cx="6056138" cy="357351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50F27B1-E7F8-496D-A809-0C9B486F1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160716"/>
            <a:ext cx="7214616" cy="450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99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F3C742D5-40FC-4976-BE6B-A1C640261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131" y="640080"/>
            <a:ext cx="6218945" cy="55504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B0A29B-E31D-4B06-A280-72B12A7D1686}"/>
              </a:ext>
            </a:extLst>
          </p:cNvPr>
          <p:cNvSpPr txBox="1"/>
          <p:nvPr/>
        </p:nvSpPr>
        <p:spPr>
          <a:xfrm>
            <a:off x="446233" y="636430"/>
            <a:ext cx="6056138" cy="357351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r>
              <a:rPr lang="en-US" sz="3600" b="1">
                <a:latin typeface="Calibri Light"/>
                <a:ea typeface="+mj-ea"/>
                <a:cs typeface="Calibri Light"/>
              </a:rPr>
              <a:t>Qorrah For</a:t>
            </a:r>
          </a:p>
          <a:p>
            <a:r>
              <a:rPr lang="en-US" sz="3600" b="1">
                <a:latin typeface="Calibri Light"/>
                <a:ea typeface="+mj-ea"/>
                <a:cs typeface="Calibri Light"/>
              </a:rPr>
              <a:t>specialized training</a:t>
            </a:r>
          </a:p>
        </p:txBody>
      </p:sp>
    </p:spTree>
    <p:extLst>
      <p:ext uri="{BB962C8B-B14F-4D97-AF65-F5344CB8AC3E}">
        <p14:creationId xmlns:p14="http://schemas.microsoft.com/office/powerpoint/2010/main" val="35590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DCCF48-A7E5-4FAB-B889-AD10FD13B746}"/>
              </a:ext>
            </a:extLst>
          </p:cNvPr>
          <p:cNvSpPr txBox="1"/>
          <p:nvPr/>
        </p:nvSpPr>
        <p:spPr>
          <a:xfrm>
            <a:off x="638882" y="639193"/>
            <a:ext cx="3571810" cy="357351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>
                <a:latin typeface="+mj-lt"/>
                <a:ea typeface="+mj-ea"/>
                <a:cs typeface="Calibri Light"/>
              </a:rPr>
              <a:t>University training</a:t>
            </a:r>
            <a:endParaRPr lang="en-US" sz="3600" b="1" kern="1200">
              <a:latin typeface="+mj-lt"/>
              <a:ea typeface="+mj-ea"/>
              <a:cs typeface="Calibri Light"/>
            </a:endParaRPr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7267DCE5-4EFE-4AD5-9845-77A6A8CBC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695" y="881408"/>
            <a:ext cx="5925671" cy="510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1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DCCF48-A7E5-4FAB-B889-AD10FD13B746}"/>
              </a:ext>
            </a:extLst>
          </p:cNvPr>
          <p:cNvSpPr txBox="1"/>
          <p:nvPr/>
        </p:nvSpPr>
        <p:spPr>
          <a:xfrm>
            <a:off x="638882" y="639193"/>
            <a:ext cx="4008839" cy="357351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r>
              <a:rPr lang="en-US" sz="3600" b="1">
                <a:latin typeface="Calibri Light"/>
                <a:ea typeface="+mj-ea"/>
                <a:cs typeface="Calibri Light"/>
              </a:rPr>
              <a:t>Specialized</a:t>
            </a:r>
            <a:r>
              <a:rPr lang="en-US" sz="3600" b="1">
                <a:latin typeface="Calibri"/>
                <a:ea typeface="+mj-ea"/>
                <a:cs typeface="Calibri"/>
              </a:rPr>
              <a:t> </a:t>
            </a:r>
            <a:r>
              <a:rPr lang="en-US" sz="3600" b="1">
                <a:latin typeface="Calibri Light"/>
                <a:ea typeface="+mj-ea"/>
                <a:cs typeface="Calibri Light"/>
              </a:rPr>
              <a:t>training</a:t>
            </a:r>
            <a:endParaRPr lang="en-US" sz="3600">
              <a:latin typeface="Calibri Light"/>
              <a:ea typeface="+mn-lt"/>
              <a:cs typeface="Calibri Light"/>
            </a:endParaRPr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5" descr="Icon&#10;&#10;Description automatically generated">
            <a:extLst>
              <a:ext uri="{FF2B5EF4-FFF2-40B4-BE49-F238E27FC236}">
                <a16:creationId xmlns:a16="http://schemas.microsoft.com/office/drawing/2014/main" id="{58672697-855B-4711-B33B-BED895D62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856" y="640080"/>
            <a:ext cx="5827495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21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52F68B79-3D1C-4CE0-B63B-39AC97578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955" y="696457"/>
            <a:ext cx="2272972" cy="943283"/>
          </a:xfrm>
          <a:prstGeom prst="rect">
            <a:avLst/>
          </a:prstGeom>
        </p:spPr>
      </p:pic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C9DB8B9D-60B1-4CC2-AAE1-D48F8576D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027" y="5337124"/>
            <a:ext cx="2189462" cy="963363"/>
          </a:xfrm>
          <a:prstGeom prst="rect">
            <a:avLst/>
          </a:prstGeom>
        </p:spPr>
      </p:pic>
      <p:cxnSp>
        <p:nvCxnSpPr>
          <p:cNvPr id="38" name="Straight Connector 34">
            <a:extLst>
              <a:ext uri="{FF2B5EF4-FFF2-40B4-BE49-F238E27FC236}">
                <a16:creationId xmlns:a16="http://schemas.microsoft.com/office/drawing/2014/main" id="{DC034BB4-8B50-4484-85C4-0CE4699284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0662" y="0"/>
            <a:ext cx="0" cy="6858000"/>
          </a:xfrm>
          <a:prstGeom prst="line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6">
            <a:extLst>
              <a:ext uri="{FF2B5EF4-FFF2-40B4-BE49-F238E27FC236}">
                <a16:creationId xmlns:a16="http://schemas.microsoft.com/office/drawing/2014/main" id="{81B200F7-B57A-4824-BB91-B6624450A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2228770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38">
            <a:extLst>
              <a:ext uri="{FF2B5EF4-FFF2-40B4-BE49-F238E27FC236}">
                <a16:creationId xmlns:a16="http://schemas.microsoft.com/office/drawing/2014/main" id="{1902062F-7F47-41E5-8574-2D1492D58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0661" y="3429000"/>
            <a:ext cx="466344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0">
            <a:extLst>
              <a:ext uri="{FF2B5EF4-FFF2-40B4-BE49-F238E27FC236}">
                <a16:creationId xmlns:a16="http://schemas.microsoft.com/office/drawing/2014/main" id="{FA92245C-961F-47D5-9691-272D28692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4568202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8C2C09D-EBF8-4664-8744-AFE6EA1652EF}"/>
              </a:ext>
            </a:extLst>
          </p:cNvPr>
          <p:cNvSpPr txBox="1"/>
          <p:nvPr/>
        </p:nvSpPr>
        <p:spPr>
          <a:xfrm>
            <a:off x="638882" y="639193"/>
            <a:ext cx="4008839" cy="357351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r>
              <a:rPr lang="en-US" sz="3600" b="1">
                <a:latin typeface="Calibri Light"/>
                <a:ea typeface="+mj-ea"/>
                <a:cs typeface="Calibri Light"/>
              </a:rPr>
              <a:t>Use cases</a:t>
            </a:r>
            <a:endParaRPr lang="en-US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D9355079-DD00-420A-A82F-45A9369E9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53" y="4298550"/>
            <a:ext cx="2743200" cy="233133"/>
          </a:xfrm>
          <a:prstGeom prst="rect">
            <a:avLst/>
          </a:prstGeom>
        </p:spPr>
      </p:pic>
      <p:pic>
        <p:nvPicPr>
          <p:cNvPr id="11" name="Picture 30" descr="Diagram&#10;&#10;Description automatically generated">
            <a:extLst>
              <a:ext uri="{FF2B5EF4-FFF2-40B4-BE49-F238E27FC236}">
                <a16:creationId xmlns:a16="http://schemas.microsoft.com/office/drawing/2014/main" id="{759FB702-8E4F-4BDE-958A-EE0C951FC1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048" y="598445"/>
            <a:ext cx="3236257" cy="1985579"/>
          </a:xfrm>
          <a:prstGeom prst="rect">
            <a:avLst/>
          </a:prstGeom>
        </p:spPr>
      </p:pic>
      <p:pic>
        <p:nvPicPr>
          <p:cNvPr id="13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C5235C1B-5540-417B-845E-EE169E13E9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5664" y="4301659"/>
            <a:ext cx="3931023" cy="1773328"/>
          </a:xfrm>
          <a:prstGeom prst="rect">
            <a:avLst/>
          </a:prstGeom>
        </p:spPr>
      </p:pic>
      <p:pic>
        <p:nvPicPr>
          <p:cNvPr id="14" name="Picture 4" descr="Diagram&#10;&#10;Description automatically generated">
            <a:extLst>
              <a:ext uri="{FF2B5EF4-FFF2-40B4-BE49-F238E27FC236}">
                <a16:creationId xmlns:a16="http://schemas.microsoft.com/office/drawing/2014/main" id="{CCEE4005-AA8E-4E47-A1F9-62A0014216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7164" y="2967305"/>
            <a:ext cx="2541493" cy="82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0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8D9D0A-77E8-43FF-BC68-5972D3E1C7D3}"/>
              </a:ext>
            </a:extLst>
          </p:cNvPr>
          <p:cNvSpPr txBox="1"/>
          <p:nvPr/>
        </p:nvSpPr>
        <p:spPr>
          <a:xfrm>
            <a:off x="638882" y="639193"/>
            <a:ext cx="4008839" cy="357351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r>
              <a:rPr lang="en-US" sz="3600" b="1">
                <a:latin typeface="Calibri Light"/>
                <a:ea typeface="+mj-ea"/>
                <a:cs typeface="Calibri Light"/>
              </a:rPr>
              <a:t>Use cases</a:t>
            </a:r>
            <a:endParaRPr lang="en-US" sz="3600">
              <a:ea typeface="+mn-lt"/>
              <a:cs typeface="+mn-lt"/>
            </a:endParaRPr>
          </a:p>
        </p:txBody>
      </p:sp>
      <p:pic>
        <p:nvPicPr>
          <p:cNvPr id="29" name="Picture 30" descr="Diagram&#10;&#10;Description automatically generated">
            <a:extLst>
              <a:ext uri="{FF2B5EF4-FFF2-40B4-BE49-F238E27FC236}">
                <a16:creationId xmlns:a16="http://schemas.microsoft.com/office/drawing/2014/main" id="{A6AD0439-64BA-4FD9-9E78-57D3A241E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901" y="934622"/>
            <a:ext cx="8009963" cy="497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7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8D9D0A-77E8-43FF-BC68-5972D3E1C7D3}"/>
              </a:ext>
            </a:extLst>
          </p:cNvPr>
          <p:cNvSpPr txBox="1"/>
          <p:nvPr/>
        </p:nvSpPr>
        <p:spPr>
          <a:xfrm>
            <a:off x="638882" y="639193"/>
            <a:ext cx="4008839" cy="357351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r>
              <a:rPr lang="en-US" sz="3600" b="1">
                <a:latin typeface="Calibri Light"/>
                <a:ea typeface="+mj-ea"/>
                <a:cs typeface="Calibri Light"/>
              </a:rPr>
              <a:t>Use cases</a:t>
            </a:r>
            <a:endParaRPr lang="en-US" sz="3600">
              <a:ea typeface="+mn-lt"/>
              <a:cs typeface="+mn-lt"/>
            </a:endParaRPr>
          </a:p>
        </p:txBody>
      </p:sp>
      <p:pic>
        <p:nvPicPr>
          <p:cNvPr id="2" name="Picture 4" descr="Diagram&#10;&#10;Description automatically generated">
            <a:extLst>
              <a:ext uri="{FF2B5EF4-FFF2-40B4-BE49-F238E27FC236}">
                <a16:creationId xmlns:a16="http://schemas.microsoft.com/office/drawing/2014/main" id="{4B1493D0-F1E4-4760-B180-7DEB14F9B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748" y="1783428"/>
            <a:ext cx="6351913" cy="264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9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19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16</cp:revision>
  <dcterms:created xsi:type="dcterms:W3CDTF">2021-04-19T16:59:32Z</dcterms:created>
  <dcterms:modified xsi:type="dcterms:W3CDTF">2021-05-02T14:47:23Z</dcterms:modified>
</cp:coreProperties>
</file>